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6" r:id="rId3"/>
    <p:sldId id="327" r:id="rId4"/>
    <p:sldId id="268" r:id="rId5"/>
    <p:sldId id="270" r:id="rId6"/>
    <p:sldId id="272" r:id="rId7"/>
    <p:sldId id="313" r:id="rId8"/>
    <p:sldId id="328" r:id="rId9"/>
    <p:sldId id="301" r:id="rId10"/>
    <p:sldId id="302" r:id="rId11"/>
    <p:sldId id="295" r:id="rId12"/>
    <p:sldId id="300" r:id="rId13"/>
    <p:sldId id="306" r:id="rId14"/>
    <p:sldId id="262" r:id="rId15"/>
    <p:sldId id="317" r:id="rId16"/>
    <p:sldId id="32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7142E-0773-4175-B196-E23E2B9F5161}" type="doc">
      <dgm:prSet loTypeId="urn:microsoft.com/office/officeart/2005/8/layout/hierarchy4" loCatId="hierarchy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B033627-AB4E-4F65-ABBE-A81DC8BB1069}">
      <dgm:prSet phldrT="[Текст]" custT="1"/>
      <dgm:spPr/>
      <dgm:t>
        <a:bodyPr/>
        <a:lstStyle/>
        <a:p>
          <a:pPr algn="ctr"/>
          <a:r>
            <a:rPr lang="vi-VN" sz="2800" smtClean="0">
              <a:latin typeface="Times New Roman" pitchFamily="18" charset="0"/>
              <a:cs typeface="Times New Roman" pitchFamily="18" charset="0"/>
            </a:rPr>
            <a:t>Час на посаді: </a:t>
          </a:r>
          <a:endParaRPr lang="uk-UA" sz="280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2800" smtClean="0">
              <a:latin typeface="Times New Roman" pitchFamily="18" charset="0"/>
              <a:cs typeface="Times New Roman" pitchFamily="18" charset="0"/>
            </a:rPr>
            <a:t>18грудня 1918р.</a:t>
          </a:r>
          <a:r>
            <a:rPr lang="vi-VN" sz="2800" smtClean="0">
              <a:latin typeface="Times New Roman" pitchFamily="18" charset="0"/>
              <a:cs typeface="Times New Roman" pitchFamily="18" charset="0"/>
            </a:rPr>
            <a:t> — </a:t>
          </a:r>
          <a:r>
            <a:rPr lang="uk-UA" sz="2800" smtClean="0">
              <a:latin typeface="Times New Roman" pitchFamily="18" charset="0"/>
              <a:cs typeface="Times New Roman" pitchFamily="18" charset="0"/>
            </a:rPr>
            <a:t>11липня 1919р.</a:t>
          </a:r>
          <a:endParaRPr lang="ru-RU" sz="2800" dirty="0"/>
        </a:p>
      </dgm:t>
    </dgm:pt>
    <dgm:pt modelId="{D6C73233-49FA-4C52-84B4-EA105F13BB87}" type="parTrans" cxnId="{58845F8A-AA2F-4E29-9682-7A1A5302FE15}">
      <dgm:prSet/>
      <dgm:spPr/>
      <dgm:t>
        <a:bodyPr/>
        <a:lstStyle/>
        <a:p>
          <a:endParaRPr lang="ru-RU"/>
        </a:p>
      </dgm:t>
    </dgm:pt>
    <dgm:pt modelId="{15AA5998-2922-4423-BCA9-D221FFAE32DD}" type="sibTrans" cxnId="{58845F8A-AA2F-4E29-9682-7A1A5302FE15}">
      <dgm:prSet/>
      <dgm:spPr/>
      <dgm:t>
        <a:bodyPr/>
        <a:lstStyle/>
        <a:p>
          <a:endParaRPr lang="ru-RU"/>
        </a:p>
      </dgm:t>
    </dgm:pt>
    <dgm:pt modelId="{15466887-CB33-457E-B026-FD2EF6D1FBE9}">
      <dgm:prSet phldrT="[Текст]"/>
      <dgm:spPr/>
      <dgm:t>
        <a:bodyPr/>
        <a:lstStyle/>
        <a:p>
          <a:pPr marL="0" marR="0" indent="0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vi-VN" dirty="0" smtClean="0">
              <a:latin typeface="Times New Roman" pitchFamily="18" charset="0"/>
              <a:cs typeface="Times New Roman" pitchFamily="18" charset="0"/>
            </a:rPr>
            <a:t>український закарпатський громадсько-політичний діяч, журналіст, президент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Гуцульської республіки</a:t>
          </a:r>
          <a:endParaRPr lang="ru-RU" dirty="0" smtClean="0"/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823BCF3-21BD-4CEC-AC93-3ABA96B8E7C5}" type="parTrans" cxnId="{6258105A-F465-40C1-999B-3107EB59AB50}">
      <dgm:prSet/>
      <dgm:spPr/>
      <dgm:t>
        <a:bodyPr/>
        <a:lstStyle/>
        <a:p>
          <a:endParaRPr lang="ru-RU"/>
        </a:p>
      </dgm:t>
    </dgm:pt>
    <dgm:pt modelId="{BD175BE6-A325-4C6D-933F-F4C5742DF875}" type="sibTrans" cxnId="{6258105A-F465-40C1-999B-3107EB59AB50}">
      <dgm:prSet/>
      <dgm:spPr/>
      <dgm:t>
        <a:bodyPr/>
        <a:lstStyle/>
        <a:p>
          <a:endParaRPr lang="ru-RU"/>
        </a:p>
      </dgm:t>
    </dgm:pt>
    <dgm:pt modelId="{9CCE066E-F449-4285-9CCF-AFC46DC992CF}">
      <dgm:prSet phldrT="[Текст]" custT="1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/>
            <a:t> </a:t>
          </a:r>
          <a:r>
            <a:rPr lang="ru-RU" sz="1400" dirty="0" smtClean="0"/>
            <a:t>З 1939  р. — в </a:t>
          </a:r>
          <a:r>
            <a:rPr lang="ru-RU" sz="1400" dirty="0" err="1" smtClean="0"/>
            <a:t>еміграції</a:t>
          </a:r>
          <a:r>
            <a:rPr lang="ru-RU" sz="1400" dirty="0" smtClean="0"/>
            <a:t> в </a:t>
          </a:r>
          <a:r>
            <a:rPr lang="ru-RU" sz="1400" dirty="0" err="1" smtClean="0"/>
            <a:t>Празі</a:t>
          </a: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 1945року </a:t>
          </a:r>
          <a:r>
            <a:rPr lang="ru-RU" sz="1400" dirty="0" err="1" smtClean="0"/>
            <a:t>був</a:t>
          </a:r>
          <a:r>
            <a:rPr lang="ru-RU" sz="1400" dirty="0" smtClean="0"/>
            <a:t> </a:t>
          </a:r>
          <a:r>
            <a:rPr lang="ru-RU" sz="1400" dirty="0" err="1" smtClean="0"/>
            <a:t>заарештований</a:t>
          </a:r>
          <a:r>
            <a:rPr lang="ru-RU" sz="1400" dirty="0" smtClean="0"/>
            <a:t> </a:t>
          </a:r>
          <a:r>
            <a:rPr lang="ru-RU" sz="1400" dirty="0" err="1" smtClean="0"/>
            <a:t>НКВС,до</a:t>
          </a:r>
          <a:r>
            <a:rPr lang="ru-RU" sz="1400" dirty="0" smtClean="0"/>
            <a:t> 1957р. </a:t>
          </a:r>
          <a:r>
            <a:rPr lang="ru-RU" sz="1400" dirty="0" err="1" smtClean="0"/>
            <a:t>перебував</a:t>
          </a:r>
          <a:r>
            <a:rPr lang="ru-RU" sz="1400" dirty="0" smtClean="0"/>
            <a:t> у </a:t>
          </a:r>
          <a:r>
            <a:rPr lang="ru-RU" sz="1400" dirty="0" err="1" smtClean="0"/>
            <a:t>радянських</a:t>
          </a:r>
          <a:r>
            <a:rPr lang="ru-RU" sz="1400" dirty="0" smtClean="0"/>
            <a:t> </a:t>
          </a:r>
          <a:r>
            <a:rPr lang="ru-RU" sz="1400" dirty="0" err="1" smtClean="0"/>
            <a:t>концтаборах</a:t>
          </a:r>
          <a:r>
            <a:rPr lang="ru-RU" sz="1400" dirty="0" smtClean="0"/>
            <a:t>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 smtClean="0"/>
        </a:p>
        <a:p>
          <a:endParaRPr lang="ru-RU" sz="1300" dirty="0"/>
        </a:p>
      </dgm:t>
    </dgm:pt>
    <dgm:pt modelId="{04F16F93-17A2-4F1E-ABE0-60F115D26842}" type="parTrans" cxnId="{07E56ACF-9ACC-4F6B-9A5B-9CE6440E9CF2}">
      <dgm:prSet/>
      <dgm:spPr/>
      <dgm:t>
        <a:bodyPr/>
        <a:lstStyle/>
        <a:p>
          <a:endParaRPr lang="ru-RU"/>
        </a:p>
      </dgm:t>
    </dgm:pt>
    <dgm:pt modelId="{1FD22CBB-ADB7-4A8A-90F2-3C106B11BADD}" type="sibTrans" cxnId="{07E56ACF-9ACC-4F6B-9A5B-9CE6440E9CF2}">
      <dgm:prSet/>
      <dgm:spPr/>
      <dgm:t>
        <a:bodyPr/>
        <a:lstStyle/>
        <a:p>
          <a:endParaRPr lang="ru-RU"/>
        </a:p>
      </dgm:t>
    </dgm:pt>
    <dgm:pt modelId="{8DCE420B-B6A7-45DF-9CD3-9846F7CA130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 20-х роках Степан </a:t>
          </a:r>
          <a:r>
            <a:rPr lang="ru-RU" dirty="0" err="1" smtClean="0"/>
            <a:t>здобув</a:t>
          </a:r>
          <a:r>
            <a:rPr lang="ru-RU" dirty="0" smtClean="0"/>
            <a:t> </a:t>
          </a:r>
          <a:r>
            <a:rPr lang="ru-RU" dirty="0" err="1" smtClean="0"/>
            <a:t>вищу</a:t>
          </a:r>
          <a:r>
            <a:rPr lang="ru-RU" dirty="0" smtClean="0"/>
            <a:t> </a:t>
          </a:r>
          <a:r>
            <a:rPr lang="ru-RU" dirty="0" err="1" smtClean="0"/>
            <a:t>юридичну</a:t>
          </a:r>
          <a:r>
            <a:rPr lang="ru-RU" dirty="0" smtClean="0"/>
            <a:t> </a:t>
          </a:r>
          <a:r>
            <a:rPr lang="ru-RU" dirty="0" err="1" smtClean="0"/>
            <a:t>освіту</a:t>
          </a:r>
          <a:endParaRPr lang="ru-RU" dirty="0" smtClean="0"/>
        </a:p>
        <a:p>
          <a:endParaRPr lang="ru-RU" dirty="0"/>
        </a:p>
      </dgm:t>
    </dgm:pt>
    <dgm:pt modelId="{2295AEDE-AC74-46D9-A792-3FB969E4AE9F}" type="parTrans" cxnId="{C606348D-28CE-4900-B324-3086EE67F880}">
      <dgm:prSet/>
      <dgm:spPr/>
      <dgm:t>
        <a:bodyPr/>
        <a:lstStyle/>
        <a:p>
          <a:endParaRPr lang="ru-RU"/>
        </a:p>
      </dgm:t>
    </dgm:pt>
    <dgm:pt modelId="{D9DE2729-D7E2-4454-A019-0ECB21EE146F}" type="sibTrans" cxnId="{C606348D-28CE-4900-B324-3086EE67F880}">
      <dgm:prSet/>
      <dgm:spPr/>
      <dgm:t>
        <a:bodyPr/>
        <a:lstStyle/>
        <a:p>
          <a:endParaRPr lang="ru-RU"/>
        </a:p>
      </dgm:t>
    </dgm:pt>
    <dgm:pt modelId="{A8E902A5-13B3-4659-B68F-1089B2B8C339}">
      <dgm:prSet custT="1"/>
      <dgm:spPr/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У 1920—1922 роках </a:t>
          </a:r>
          <a:r>
            <a:rPr lang="ru-RU" sz="1600" dirty="0" err="1" smtClean="0"/>
            <a:t>редагував</a:t>
          </a:r>
          <a:r>
            <a:rPr lang="ru-RU" sz="1600" dirty="0" smtClean="0"/>
            <a:t>  </a:t>
          </a:r>
          <a:r>
            <a:rPr lang="ru-RU" sz="1600" dirty="0" err="1" smtClean="0"/>
            <a:t>партійний</a:t>
          </a:r>
          <a:r>
            <a:rPr lang="ru-RU" sz="1600" dirty="0" smtClean="0"/>
            <a:t> </a:t>
          </a:r>
          <a:r>
            <a:rPr lang="ru-RU" sz="1600" dirty="0" err="1" smtClean="0"/>
            <a:t>друкований</a:t>
          </a:r>
          <a:r>
            <a:rPr lang="ru-RU" sz="1600" dirty="0" smtClean="0"/>
            <a:t> орган — газету «Народ» ,яка </a:t>
          </a:r>
          <a:r>
            <a:rPr lang="ru-RU" sz="1600" dirty="0" err="1" smtClean="0"/>
            <a:t>виходила</a:t>
          </a:r>
          <a:r>
            <a:rPr lang="ru-RU" sz="1600" dirty="0" smtClean="0"/>
            <a:t> в </a:t>
          </a:r>
          <a:r>
            <a:rPr lang="ru-RU" sz="1600" dirty="0" err="1" smtClean="0"/>
            <a:t>Ужгороді</a:t>
          </a:r>
          <a:endParaRPr lang="ru-RU" sz="16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 smtClean="0"/>
        </a:p>
      </dgm:t>
    </dgm:pt>
    <dgm:pt modelId="{99528DF7-AC54-4DBE-AEF3-7DA3A65F1F90}" type="parTrans" cxnId="{F1EE488C-249A-4ECB-97AA-05629E5B01BF}">
      <dgm:prSet/>
      <dgm:spPr/>
      <dgm:t>
        <a:bodyPr/>
        <a:lstStyle/>
        <a:p>
          <a:endParaRPr lang="ru-RU"/>
        </a:p>
      </dgm:t>
    </dgm:pt>
    <dgm:pt modelId="{67E944AD-7221-4BC2-931C-099A66C5FA77}" type="sibTrans" cxnId="{F1EE488C-249A-4ECB-97AA-05629E5B01BF}">
      <dgm:prSet/>
      <dgm:spPr/>
      <dgm:t>
        <a:bodyPr/>
        <a:lstStyle/>
        <a:p>
          <a:endParaRPr lang="ru-RU"/>
        </a:p>
      </dgm:t>
    </dgm:pt>
    <dgm:pt modelId="{E0C8CE1F-B2F3-47B9-AADB-F4ADF549C28D}">
      <dgm:prSet custT="1"/>
      <dgm:spPr/>
      <dgm:t>
        <a:bodyPr/>
        <a:lstStyle/>
        <a:p>
          <a:r>
            <a:rPr lang="ru-RU" sz="1400" dirty="0" smtClean="0"/>
            <a:t>З 1934  р. — редактор </a:t>
          </a:r>
          <a:r>
            <a:rPr lang="ru-RU" sz="1400" dirty="0" err="1" smtClean="0"/>
            <a:t>її</a:t>
          </a:r>
          <a:r>
            <a:rPr lang="ru-RU" sz="1400" dirty="0" smtClean="0"/>
            <a:t> органу «Земля і воля». </a:t>
          </a:r>
        </a:p>
        <a:p>
          <a:r>
            <a:rPr lang="ru-RU" sz="1400" dirty="0" smtClean="0"/>
            <a:t>У 1939  р. посол до сейму   і </a:t>
          </a:r>
          <a:r>
            <a:rPr lang="ru-RU" sz="1400" dirty="0" err="1" smtClean="0"/>
            <a:t>міністр</a:t>
          </a:r>
          <a:r>
            <a:rPr lang="ru-RU" sz="1400" dirty="0" smtClean="0"/>
            <a:t> </a:t>
          </a:r>
          <a:r>
            <a:rPr lang="ru-RU" sz="1400" dirty="0" err="1" smtClean="0"/>
            <a:t>Карпатської</a:t>
          </a:r>
          <a:r>
            <a:rPr lang="ru-RU" sz="1400" dirty="0" smtClean="0"/>
            <a:t> </a:t>
          </a:r>
          <a:r>
            <a:rPr lang="ru-RU" sz="1400" dirty="0" err="1" smtClean="0"/>
            <a:t>України</a:t>
          </a:r>
          <a:endParaRPr lang="ru-RU" sz="1400" dirty="0" smtClean="0"/>
        </a:p>
      </dgm:t>
    </dgm:pt>
    <dgm:pt modelId="{609A819C-9BF2-4CBD-B814-DA51A297F0DA}" type="parTrans" cxnId="{93BE9CCC-7F41-4FE0-B4EA-01EF31135788}">
      <dgm:prSet/>
      <dgm:spPr/>
      <dgm:t>
        <a:bodyPr/>
        <a:lstStyle/>
        <a:p>
          <a:endParaRPr lang="ru-RU"/>
        </a:p>
      </dgm:t>
    </dgm:pt>
    <dgm:pt modelId="{07B343F8-2871-45AE-B7CB-DB31821AC39A}" type="sibTrans" cxnId="{93BE9CCC-7F41-4FE0-B4EA-01EF31135788}">
      <dgm:prSet/>
      <dgm:spPr/>
      <dgm:t>
        <a:bodyPr/>
        <a:lstStyle/>
        <a:p>
          <a:endParaRPr lang="ru-RU"/>
        </a:p>
      </dgm:t>
    </dgm:pt>
    <dgm:pt modelId="{82989DD7-EF5B-4B63-8729-7F2BF6B52ED0}">
      <dgm:prSet custT="1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err="1" smtClean="0"/>
            <a:t>Після</a:t>
          </a:r>
          <a:r>
            <a:rPr lang="ru-RU" sz="1600" dirty="0" smtClean="0"/>
            <a:t> </a:t>
          </a:r>
          <a:r>
            <a:rPr lang="ru-RU" sz="1600" dirty="0" err="1" smtClean="0"/>
            <a:t>ускладнень</a:t>
          </a:r>
          <a:r>
            <a:rPr lang="ru-RU" sz="1600" dirty="0" smtClean="0"/>
            <a:t> через </a:t>
          </a:r>
          <a:r>
            <a:rPr lang="ru-RU" sz="1600" dirty="0" err="1" smtClean="0"/>
            <a:t>грип</a:t>
          </a:r>
          <a:r>
            <a:rPr lang="ru-RU" sz="1600" dirty="0" smtClean="0"/>
            <a:t>, 8 лютого 1980 року - помер.</a:t>
          </a:r>
        </a:p>
      </dgm:t>
    </dgm:pt>
    <dgm:pt modelId="{CC482DAC-8306-49BE-88FA-AAD7ABB552BC}" type="parTrans" cxnId="{AC1301B1-6872-4836-9B75-EEEA6DB88112}">
      <dgm:prSet/>
      <dgm:spPr/>
      <dgm:t>
        <a:bodyPr/>
        <a:lstStyle/>
        <a:p>
          <a:endParaRPr lang="ru-RU"/>
        </a:p>
      </dgm:t>
    </dgm:pt>
    <dgm:pt modelId="{C321DB23-1B37-4CCA-A4AE-CBF95A649765}" type="sibTrans" cxnId="{AC1301B1-6872-4836-9B75-EEEA6DB88112}">
      <dgm:prSet/>
      <dgm:spPr/>
      <dgm:t>
        <a:bodyPr/>
        <a:lstStyle/>
        <a:p>
          <a:endParaRPr lang="ru-RU"/>
        </a:p>
      </dgm:t>
    </dgm:pt>
    <dgm:pt modelId="{69592F1E-6049-4F84-8CA1-18597C7A62D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У 1918-1919рр.був </a:t>
          </a:r>
          <a:r>
            <a:rPr lang="ru-RU" sz="1600" dirty="0" err="1" smtClean="0"/>
            <a:t>організатором</a:t>
          </a:r>
          <a:endParaRPr lang="ru-RU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Гуцульської республіки.</a:t>
          </a:r>
          <a:endParaRPr lang="ru-RU" sz="16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/>
        </a:p>
        <a:p>
          <a:endParaRPr lang="ru-RU" sz="1400" dirty="0"/>
        </a:p>
      </dgm:t>
    </dgm:pt>
    <dgm:pt modelId="{A81A33BD-B5CE-4E2D-AA80-B3703296E71A}" type="sibTrans" cxnId="{6450F8B6-6559-4EAA-8B92-4B78F6C35FEB}">
      <dgm:prSet/>
      <dgm:spPr/>
      <dgm:t>
        <a:bodyPr/>
        <a:lstStyle/>
        <a:p>
          <a:endParaRPr lang="ru-RU"/>
        </a:p>
      </dgm:t>
    </dgm:pt>
    <dgm:pt modelId="{33FE837F-DB5A-45BC-BF34-AF02B5D225DE}" type="parTrans" cxnId="{6450F8B6-6559-4EAA-8B92-4B78F6C35FEB}">
      <dgm:prSet/>
      <dgm:spPr/>
      <dgm:t>
        <a:bodyPr/>
        <a:lstStyle/>
        <a:p>
          <a:endParaRPr lang="ru-RU"/>
        </a:p>
      </dgm:t>
    </dgm:pt>
    <dgm:pt modelId="{3F352186-8E62-4065-879B-CE92C667CA6E}" type="pres">
      <dgm:prSet presAssocID="{0297142E-0773-4175-B196-E23E2B9F51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0FBAB-5160-4982-ACDD-141211DD33F9}" type="pres">
      <dgm:prSet presAssocID="{CB033627-AB4E-4F65-ABBE-A81DC8BB1069}" presName="vertOne" presStyleCnt="0"/>
      <dgm:spPr/>
    </dgm:pt>
    <dgm:pt modelId="{463AD1F8-5140-468E-BE2F-EF5558EC46BD}" type="pres">
      <dgm:prSet presAssocID="{CB033627-AB4E-4F65-ABBE-A81DC8BB1069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368A7-E6C5-4DF5-B508-0339794E1BB8}" type="pres">
      <dgm:prSet presAssocID="{CB033627-AB4E-4F65-ABBE-A81DC8BB1069}" presName="parTransOne" presStyleCnt="0"/>
      <dgm:spPr/>
    </dgm:pt>
    <dgm:pt modelId="{FE1EB230-9B92-4079-8B07-FC2264E1A22B}" type="pres">
      <dgm:prSet presAssocID="{CB033627-AB4E-4F65-ABBE-A81DC8BB1069}" presName="horzOne" presStyleCnt="0"/>
      <dgm:spPr/>
    </dgm:pt>
    <dgm:pt modelId="{F3E9EFA4-5724-4F39-ABD6-F098D3E07B83}" type="pres">
      <dgm:prSet presAssocID="{69592F1E-6049-4F84-8CA1-18597C7A62D8}" presName="vertTwo" presStyleCnt="0"/>
      <dgm:spPr/>
    </dgm:pt>
    <dgm:pt modelId="{32324FDE-F63C-47BC-A84D-4D935D76BC7D}" type="pres">
      <dgm:prSet presAssocID="{69592F1E-6049-4F84-8CA1-18597C7A62D8}" presName="txTwo" presStyleLbl="node2" presStyleIdx="0" presStyleCnt="5" custScaleX="162757" custLinFactNeighborX="28982" custLinFactNeighborY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686E6-4A05-4A15-95C4-E0BD9578DB6E}" type="pres">
      <dgm:prSet presAssocID="{69592F1E-6049-4F84-8CA1-18597C7A62D8}" presName="horzTwo" presStyleCnt="0"/>
      <dgm:spPr/>
    </dgm:pt>
    <dgm:pt modelId="{F7DFADB0-08CC-4566-8A6F-E887C5D9C5B7}" type="pres">
      <dgm:prSet presAssocID="{A81A33BD-B5CE-4E2D-AA80-B3703296E71A}" presName="sibSpaceTwo" presStyleCnt="0"/>
      <dgm:spPr/>
    </dgm:pt>
    <dgm:pt modelId="{0CEA26C3-2DB4-43DC-9459-896448391327}" type="pres">
      <dgm:prSet presAssocID="{A8E902A5-13B3-4659-B68F-1089B2B8C339}" presName="vertTwo" presStyleCnt="0"/>
      <dgm:spPr/>
    </dgm:pt>
    <dgm:pt modelId="{6D088B11-3390-44E1-9E2C-A21D768D8B54}" type="pres">
      <dgm:prSet presAssocID="{A8E902A5-13B3-4659-B68F-1089B2B8C339}" presName="txTwo" presStyleLbl="node2" presStyleIdx="1" presStyleCnt="5" custScaleX="134836" custLinFactNeighborX="54105" custLinFactNeighborY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52F44-6045-45D0-BF45-7407C190A2B1}" type="pres">
      <dgm:prSet presAssocID="{A8E902A5-13B3-4659-B68F-1089B2B8C339}" presName="horzTwo" presStyleCnt="0"/>
      <dgm:spPr/>
    </dgm:pt>
    <dgm:pt modelId="{02112F76-7742-4527-AD49-873A3B8D0A1E}" type="pres">
      <dgm:prSet presAssocID="{67E944AD-7221-4BC2-931C-099A66C5FA77}" presName="sibSpaceTwo" presStyleCnt="0"/>
      <dgm:spPr/>
    </dgm:pt>
    <dgm:pt modelId="{DEDFD374-BD99-4123-A44E-3FB9F99F416E}" type="pres">
      <dgm:prSet presAssocID="{E0C8CE1F-B2F3-47B9-AADB-F4ADF549C28D}" presName="vertTwo" presStyleCnt="0"/>
      <dgm:spPr/>
    </dgm:pt>
    <dgm:pt modelId="{EF6E8D32-1647-4C13-84C9-1772C17A526E}" type="pres">
      <dgm:prSet presAssocID="{E0C8CE1F-B2F3-47B9-AADB-F4ADF549C28D}" presName="txTwo" presStyleLbl="node2" presStyleIdx="2" presStyleCnt="5" custScaleX="133126" custLinFactNeighborX="82295" custLinFactNeighborY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573229-7B89-46F0-B147-9CAB6AC41E7F}" type="pres">
      <dgm:prSet presAssocID="{E0C8CE1F-B2F3-47B9-AADB-F4ADF549C28D}" presName="horzTwo" presStyleCnt="0"/>
      <dgm:spPr/>
    </dgm:pt>
    <dgm:pt modelId="{B1E0A5CC-0A98-4E79-BC70-81E463462876}" type="pres">
      <dgm:prSet presAssocID="{15AA5998-2922-4423-BCA9-D221FFAE32DD}" presName="sibSpaceOne" presStyleCnt="0"/>
      <dgm:spPr/>
    </dgm:pt>
    <dgm:pt modelId="{91B7FA79-70D8-42AC-B04D-CB223AFED920}" type="pres">
      <dgm:prSet presAssocID="{15466887-CB33-457E-B026-FD2EF6D1FBE9}" presName="vertOne" presStyleCnt="0"/>
      <dgm:spPr/>
    </dgm:pt>
    <dgm:pt modelId="{F5ADB131-B88D-4345-A153-0950C10A4F40}" type="pres">
      <dgm:prSet presAssocID="{15466887-CB33-457E-B026-FD2EF6D1FBE9}" presName="txOne" presStyleLbl="node0" presStyleIdx="1" presStyleCnt="3" custScaleX="75829" custLinFactNeighborX="-6627" custLinFactNeighborY="-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0B8B6-7259-4694-A03C-43071F6D394C}" type="pres">
      <dgm:prSet presAssocID="{15466887-CB33-457E-B026-FD2EF6D1FBE9}" presName="parTransOne" presStyleCnt="0"/>
      <dgm:spPr/>
    </dgm:pt>
    <dgm:pt modelId="{D0B4C4EC-529B-4B5A-AEF8-F3CB3A512EE9}" type="pres">
      <dgm:prSet presAssocID="{15466887-CB33-457E-B026-FD2EF6D1FBE9}" presName="horzOne" presStyleCnt="0"/>
      <dgm:spPr/>
    </dgm:pt>
    <dgm:pt modelId="{DF2ED968-52B7-4B91-8754-C019DC7E4BA2}" type="pres">
      <dgm:prSet presAssocID="{9CCE066E-F449-4285-9CCF-AFC46DC992CF}" presName="vertTwo" presStyleCnt="0"/>
      <dgm:spPr/>
    </dgm:pt>
    <dgm:pt modelId="{CEF503B1-B8D5-46C5-8922-57E96C2CB6C3}" type="pres">
      <dgm:prSet presAssocID="{9CCE066E-F449-4285-9CCF-AFC46DC992CF}" presName="txTwo" presStyleLbl="node2" presStyleIdx="3" presStyleCnt="5" custScaleX="124597" custLinFactX="717" custLinFactNeighborX="100000" custLinFactNeighborY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58CE6-7925-4F5D-A817-41CAB5118987}" type="pres">
      <dgm:prSet presAssocID="{9CCE066E-F449-4285-9CCF-AFC46DC992CF}" presName="horzTwo" presStyleCnt="0"/>
      <dgm:spPr/>
    </dgm:pt>
    <dgm:pt modelId="{F5E27492-0A05-4D90-BA02-1E2D05604A10}" type="pres">
      <dgm:prSet presAssocID="{1FD22CBB-ADB7-4A8A-90F2-3C106B11BADD}" presName="sibSpaceTwo" presStyleCnt="0"/>
      <dgm:spPr/>
    </dgm:pt>
    <dgm:pt modelId="{3F47C5E4-9E08-4269-9123-C7ADA7701E55}" type="pres">
      <dgm:prSet presAssocID="{82989DD7-EF5B-4B63-8729-7F2BF6B52ED0}" presName="vertTwo" presStyleCnt="0"/>
      <dgm:spPr/>
    </dgm:pt>
    <dgm:pt modelId="{CD539A68-616F-4820-8D78-8C4BF6C6C387}" type="pres">
      <dgm:prSet presAssocID="{82989DD7-EF5B-4B63-8729-7F2BF6B52ED0}" presName="txTwo" presStyleLbl="node2" presStyleIdx="4" presStyleCnt="5" custScaleX="139746" custLinFactX="40131" custLinFactNeighborX="100000" custLinFactNeighborY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8C436-C54E-4C61-9EF3-A0456EF1F57A}" type="pres">
      <dgm:prSet presAssocID="{82989DD7-EF5B-4B63-8729-7F2BF6B52ED0}" presName="horzTwo" presStyleCnt="0"/>
      <dgm:spPr/>
    </dgm:pt>
    <dgm:pt modelId="{1DC81C1C-7A9F-4982-83BD-E10BE243128F}" type="pres">
      <dgm:prSet presAssocID="{BD175BE6-A325-4C6D-933F-F4C5742DF875}" presName="sibSpaceOne" presStyleCnt="0"/>
      <dgm:spPr/>
    </dgm:pt>
    <dgm:pt modelId="{61170247-B1CD-4C55-9EBB-E6980A70FEE3}" type="pres">
      <dgm:prSet presAssocID="{8DCE420B-B6A7-45DF-9CD3-9846F7CA130F}" presName="vertOne" presStyleCnt="0"/>
      <dgm:spPr/>
    </dgm:pt>
    <dgm:pt modelId="{624CF9DB-54E4-4397-A840-8374C635C32B}" type="pres">
      <dgm:prSet presAssocID="{8DCE420B-B6A7-45DF-9CD3-9846F7CA130F}" presName="txOne" presStyleLbl="node0" presStyleIdx="2" presStyleCnt="3" custScaleX="132101" custLinFactNeighborX="-20940" custLinFactNeighborY="-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79A5D-060C-4D24-8D25-469322FEC7DA}" type="pres">
      <dgm:prSet presAssocID="{8DCE420B-B6A7-45DF-9CD3-9846F7CA130F}" presName="horzOne" presStyleCnt="0"/>
      <dgm:spPr/>
    </dgm:pt>
  </dgm:ptLst>
  <dgm:cxnLst>
    <dgm:cxn modelId="{2C40605A-A2E4-46B1-918E-A91B128DC9D9}" type="presOf" srcId="{82989DD7-EF5B-4B63-8729-7F2BF6B52ED0}" destId="{CD539A68-616F-4820-8D78-8C4BF6C6C387}" srcOrd="0" destOrd="0" presId="urn:microsoft.com/office/officeart/2005/8/layout/hierarchy4"/>
    <dgm:cxn modelId="{21EA673F-2942-464B-8923-08FE5699F32D}" type="presOf" srcId="{E0C8CE1F-B2F3-47B9-AADB-F4ADF549C28D}" destId="{EF6E8D32-1647-4C13-84C9-1772C17A526E}" srcOrd="0" destOrd="0" presId="urn:microsoft.com/office/officeart/2005/8/layout/hierarchy4"/>
    <dgm:cxn modelId="{4D5BC6F5-368B-4D16-945A-2D5B1E72E7D6}" type="presOf" srcId="{69592F1E-6049-4F84-8CA1-18597C7A62D8}" destId="{32324FDE-F63C-47BC-A84D-4D935D76BC7D}" srcOrd="0" destOrd="0" presId="urn:microsoft.com/office/officeart/2005/8/layout/hierarchy4"/>
    <dgm:cxn modelId="{E3BA13F3-22FF-48BC-89C0-538E37F1509B}" type="presOf" srcId="{9CCE066E-F449-4285-9CCF-AFC46DC992CF}" destId="{CEF503B1-B8D5-46C5-8922-57E96C2CB6C3}" srcOrd="0" destOrd="0" presId="urn:microsoft.com/office/officeart/2005/8/layout/hierarchy4"/>
    <dgm:cxn modelId="{AC1301B1-6872-4836-9B75-EEEA6DB88112}" srcId="{15466887-CB33-457E-B026-FD2EF6D1FBE9}" destId="{82989DD7-EF5B-4B63-8729-7F2BF6B52ED0}" srcOrd="1" destOrd="0" parTransId="{CC482DAC-8306-49BE-88FA-AAD7ABB552BC}" sibTransId="{C321DB23-1B37-4CCA-A4AE-CBF95A649765}"/>
    <dgm:cxn modelId="{5B9FF39E-1FA7-4EB3-87E9-BCF0AA15DD8E}" type="presOf" srcId="{0297142E-0773-4175-B196-E23E2B9F5161}" destId="{3F352186-8E62-4065-879B-CE92C667CA6E}" srcOrd="0" destOrd="0" presId="urn:microsoft.com/office/officeart/2005/8/layout/hierarchy4"/>
    <dgm:cxn modelId="{93BE9CCC-7F41-4FE0-B4EA-01EF31135788}" srcId="{CB033627-AB4E-4F65-ABBE-A81DC8BB1069}" destId="{E0C8CE1F-B2F3-47B9-AADB-F4ADF549C28D}" srcOrd="2" destOrd="0" parTransId="{609A819C-9BF2-4CBD-B814-DA51A297F0DA}" sibTransId="{07B343F8-2871-45AE-B7CB-DB31821AC39A}"/>
    <dgm:cxn modelId="{C606348D-28CE-4900-B324-3086EE67F880}" srcId="{0297142E-0773-4175-B196-E23E2B9F5161}" destId="{8DCE420B-B6A7-45DF-9CD3-9846F7CA130F}" srcOrd="2" destOrd="0" parTransId="{2295AEDE-AC74-46D9-A792-3FB969E4AE9F}" sibTransId="{D9DE2729-D7E2-4454-A019-0ECB21EE146F}"/>
    <dgm:cxn modelId="{F1EE488C-249A-4ECB-97AA-05629E5B01BF}" srcId="{CB033627-AB4E-4F65-ABBE-A81DC8BB1069}" destId="{A8E902A5-13B3-4659-B68F-1089B2B8C339}" srcOrd="1" destOrd="0" parTransId="{99528DF7-AC54-4DBE-AEF3-7DA3A65F1F90}" sibTransId="{67E944AD-7221-4BC2-931C-099A66C5FA77}"/>
    <dgm:cxn modelId="{07E56ACF-9ACC-4F6B-9A5B-9CE6440E9CF2}" srcId="{15466887-CB33-457E-B026-FD2EF6D1FBE9}" destId="{9CCE066E-F449-4285-9CCF-AFC46DC992CF}" srcOrd="0" destOrd="0" parTransId="{04F16F93-17A2-4F1E-ABE0-60F115D26842}" sibTransId="{1FD22CBB-ADB7-4A8A-90F2-3C106B11BADD}"/>
    <dgm:cxn modelId="{DC411A61-0DB9-4D1A-81F5-9EB56C2D4F11}" type="presOf" srcId="{CB033627-AB4E-4F65-ABBE-A81DC8BB1069}" destId="{463AD1F8-5140-468E-BE2F-EF5558EC46BD}" srcOrd="0" destOrd="0" presId="urn:microsoft.com/office/officeart/2005/8/layout/hierarchy4"/>
    <dgm:cxn modelId="{A2BB7E9B-1039-4CC3-BEE7-0C4D3F1936DF}" type="presOf" srcId="{8DCE420B-B6A7-45DF-9CD3-9846F7CA130F}" destId="{624CF9DB-54E4-4397-A840-8374C635C32B}" srcOrd="0" destOrd="0" presId="urn:microsoft.com/office/officeart/2005/8/layout/hierarchy4"/>
    <dgm:cxn modelId="{6258105A-F465-40C1-999B-3107EB59AB50}" srcId="{0297142E-0773-4175-B196-E23E2B9F5161}" destId="{15466887-CB33-457E-B026-FD2EF6D1FBE9}" srcOrd="1" destOrd="0" parTransId="{4823BCF3-21BD-4CEC-AC93-3ABA96B8E7C5}" sibTransId="{BD175BE6-A325-4C6D-933F-F4C5742DF875}"/>
    <dgm:cxn modelId="{CEA9EFFE-0048-4FC2-B1E0-507173A25982}" type="presOf" srcId="{A8E902A5-13B3-4659-B68F-1089B2B8C339}" destId="{6D088B11-3390-44E1-9E2C-A21D768D8B54}" srcOrd="0" destOrd="0" presId="urn:microsoft.com/office/officeart/2005/8/layout/hierarchy4"/>
    <dgm:cxn modelId="{6450F8B6-6559-4EAA-8B92-4B78F6C35FEB}" srcId="{CB033627-AB4E-4F65-ABBE-A81DC8BB1069}" destId="{69592F1E-6049-4F84-8CA1-18597C7A62D8}" srcOrd="0" destOrd="0" parTransId="{33FE837F-DB5A-45BC-BF34-AF02B5D225DE}" sibTransId="{A81A33BD-B5CE-4E2D-AA80-B3703296E71A}"/>
    <dgm:cxn modelId="{58845F8A-AA2F-4E29-9682-7A1A5302FE15}" srcId="{0297142E-0773-4175-B196-E23E2B9F5161}" destId="{CB033627-AB4E-4F65-ABBE-A81DC8BB1069}" srcOrd="0" destOrd="0" parTransId="{D6C73233-49FA-4C52-84B4-EA105F13BB87}" sibTransId="{15AA5998-2922-4423-BCA9-D221FFAE32DD}"/>
    <dgm:cxn modelId="{F3E9FBB8-CA4D-4840-B0A0-198ACBF94A88}" type="presOf" srcId="{15466887-CB33-457E-B026-FD2EF6D1FBE9}" destId="{F5ADB131-B88D-4345-A153-0950C10A4F40}" srcOrd="0" destOrd="0" presId="urn:microsoft.com/office/officeart/2005/8/layout/hierarchy4"/>
    <dgm:cxn modelId="{F4671655-8F29-4E42-B2E5-CBC333AB9D58}" type="presParOf" srcId="{3F352186-8E62-4065-879B-CE92C667CA6E}" destId="{C5A0FBAB-5160-4982-ACDD-141211DD33F9}" srcOrd="0" destOrd="0" presId="urn:microsoft.com/office/officeart/2005/8/layout/hierarchy4"/>
    <dgm:cxn modelId="{DA5A691F-07C2-4360-8EEF-BD4C16CFC6DB}" type="presParOf" srcId="{C5A0FBAB-5160-4982-ACDD-141211DD33F9}" destId="{463AD1F8-5140-468E-BE2F-EF5558EC46BD}" srcOrd="0" destOrd="0" presId="urn:microsoft.com/office/officeart/2005/8/layout/hierarchy4"/>
    <dgm:cxn modelId="{271B9FEC-2840-490D-AC78-409251792794}" type="presParOf" srcId="{C5A0FBAB-5160-4982-ACDD-141211DD33F9}" destId="{D1F368A7-E6C5-4DF5-B508-0339794E1BB8}" srcOrd="1" destOrd="0" presId="urn:microsoft.com/office/officeart/2005/8/layout/hierarchy4"/>
    <dgm:cxn modelId="{754C4945-F920-4AD8-AAAC-9F2B5358D12C}" type="presParOf" srcId="{C5A0FBAB-5160-4982-ACDD-141211DD33F9}" destId="{FE1EB230-9B92-4079-8B07-FC2264E1A22B}" srcOrd="2" destOrd="0" presId="urn:microsoft.com/office/officeart/2005/8/layout/hierarchy4"/>
    <dgm:cxn modelId="{23F3A0C1-1BC4-42A9-A1F3-713AE2B30275}" type="presParOf" srcId="{FE1EB230-9B92-4079-8B07-FC2264E1A22B}" destId="{F3E9EFA4-5724-4F39-ABD6-F098D3E07B83}" srcOrd="0" destOrd="0" presId="urn:microsoft.com/office/officeart/2005/8/layout/hierarchy4"/>
    <dgm:cxn modelId="{34966F70-0BAA-4102-9293-4B3246519779}" type="presParOf" srcId="{F3E9EFA4-5724-4F39-ABD6-F098D3E07B83}" destId="{32324FDE-F63C-47BC-A84D-4D935D76BC7D}" srcOrd="0" destOrd="0" presId="urn:microsoft.com/office/officeart/2005/8/layout/hierarchy4"/>
    <dgm:cxn modelId="{CF01D48E-6478-4F30-9F0F-8DC592D5182F}" type="presParOf" srcId="{F3E9EFA4-5724-4F39-ABD6-F098D3E07B83}" destId="{590686E6-4A05-4A15-95C4-E0BD9578DB6E}" srcOrd="1" destOrd="0" presId="urn:microsoft.com/office/officeart/2005/8/layout/hierarchy4"/>
    <dgm:cxn modelId="{87465893-DC39-4A97-8821-6CE74CF7B16C}" type="presParOf" srcId="{FE1EB230-9B92-4079-8B07-FC2264E1A22B}" destId="{F7DFADB0-08CC-4566-8A6F-E887C5D9C5B7}" srcOrd="1" destOrd="0" presId="urn:microsoft.com/office/officeart/2005/8/layout/hierarchy4"/>
    <dgm:cxn modelId="{AD16092C-36AD-4B96-A924-59AA7E57C690}" type="presParOf" srcId="{FE1EB230-9B92-4079-8B07-FC2264E1A22B}" destId="{0CEA26C3-2DB4-43DC-9459-896448391327}" srcOrd="2" destOrd="0" presId="urn:microsoft.com/office/officeart/2005/8/layout/hierarchy4"/>
    <dgm:cxn modelId="{84B8672A-9751-4A97-AFF3-D2F2481980C7}" type="presParOf" srcId="{0CEA26C3-2DB4-43DC-9459-896448391327}" destId="{6D088B11-3390-44E1-9E2C-A21D768D8B54}" srcOrd="0" destOrd="0" presId="urn:microsoft.com/office/officeart/2005/8/layout/hierarchy4"/>
    <dgm:cxn modelId="{582E2581-7FBA-4676-AC77-CFDD84058DAA}" type="presParOf" srcId="{0CEA26C3-2DB4-43DC-9459-896448391327}" destId="{39D52F44-6045-45D0-BF45-7407C190A2B1}" srcOrd="1" destOrd="0" presId="urn:microsoft.com/office/officeart/2005/8/layout/hierarchy4"/>
    <dgm:cxn modelId="{52A8B196-2BAA-45A2-BFA5-C4F29B2FDC03}" type="presParOf" srcId="{FE1EB230-9B92-4079-8B07-FC2264E1A22B}" destId="{02112F76-7742-4527-AD49-873A3B8D0A1E}" srcOrd="3" destOrd="0" presId="urn:microsoft.com/office/officeart/2005/8/layout/hierarchy4"/>
    <dgm:cxn modelId="{4C5E843C-E561-4194-917A-A441D6FE0CFD}" type="presParOf" srcId="{FE1EB230-9B92-4079-8B07-FC2264E1A22B}" destId="{DEDFD374-BD99-4123-A44E-3FB9F99F416E}" srcOrd="4" destOrd="0" presId="urn:microsoft.com/office/officeart/2005/8/layout/hierarchy4"/>
    <dgm:cxn modelId="{E82C991D-F1DA-473E-A4D4-B4E4B99CDD1C}" type="presParOf" srcId="{DEDFD374-BD99-4123-A44E-3FB9F99F416E}" destId="{EF6E8D32-1647-4C13-84C9-1772C17A526E}" srcOrd="0" destOrd="0" presId="urn:microsoft.com/office/officeart/2005/8/layout/hierarchy4"/>
    <dgm:cxn modelId="{DBF29A2A-5D6B-4D69-AA0C-CEA626DD9034}" type="presParOf" srcId="{DEDFD374-BD99-4123-A44E-3FB9F99F416E}" destId="{C1573229-7B89-46F0-B147-9CAB6AC41E7F}" srcOrd="1" destOrd="0" presId="urn:microsoft.com/office/officeart/2005/8/layout/hierarchy4"/>
    <dgm:cxn modelId="{37E2896B-79FE-49F1-B0F5-60288AA5F279}" type="presParOf" srcId="{3F352186-8E62-4065-879B-CE92C667CA6E}" destId="{B1E0A5CC-0A98-4E79-BC70-81E463462876}" srcOrd="1" destOrd="0" presId="urn:microsoft.com/office/officeart/2005/8/layout/hierarchy4"/>
    <dgm:cxn modelId="{E529A93F-010F-4E75-B67D-D111442738AC}" type="presParOf" srcId="{3F352186-8E62-4065-879B-CE92C667CA6E}" destId="{91B7FA79-70D8-42AC-B04D-CB223AFED920}" srcOrd="2" destOrd="0" presId="urn:microsoft.com/office/officeart/2005/8/layout/hierarchy4"/>
    <dgm:cxn modelId="{0FF3DB3C-54D7-4142-89C8-22AC2E74DB7A}" type="presParOf" srcId="{91B7FA79-70D8-42AC-B04D-CB223AFED920}" destId="{F5ADB131-B88D-4345-A153-0950C10A4F40}" srcOrd="0" destOrd="0" presId="urn:microsoft.com/office/officeart/2005/8/layout/hierarchy4"/>
    <dgm:cxn modelId="{FF3201EA-217D-4B96-A11E-73ACEFBFEFAE}" type="presParOf" srcId="{91B7FA79-70D8-42AC-B04D-CB223AFED920}" destId="{12A0B8B6-7259-4694-A03C-43071F6D394C}" srcOrd="1" destOrd="0" presId="urn:microsoft.com/office/officeart/2005/8/layout/hierarchy4"/>
    <dgm:cxn modelId="{AB08E7DA-BC0D-41D6-84E8-CD79A049FEEA}" type="presParOf" srcId="{91B7FA79-70D8-42AC-B04D-CB223AFED920}" destId="{D0B4C4EC-529B-4B5A-AEF8-F3CB3A512EE9}" srcOrd="2" destOrd="0" presId="urn:microsoft.com/office/officeart/2005/8/layout/hierarchy4"/>
    <dgm:cxn modelId="{A7CDC162-FD80-45B3-A1B1-4E0BC9A8D12D}" type="presParOf" srcId="{D0B4C4EC-529B-4B5A-AEF8-F3CB3A512EE9}" destId="{DF2ED968-52B7-4B91-8754-C019DC7E4BA2}" srcOrd="0" destOrd="0" presId="urn:microsoft.com/office/officeart/2005/8/layout/hierarchy4"/>
    <dgm:cxn modelId="{9420BEEC-27C1-47E8-B546-69D9248354FC}" type="presParOf" srcId="{DF2ED968-52B7-4B91-8754-C019DC7E4BA2}" destId="{CEF503B1-B8D5-46C5-8922-57E96C2CB6C3}" srcOrd="0" destOrd="0" presId="urn:microsoft.com/office/officeart/2005/8/layout/hierarchy4"/>
    <dgm:cxn modelId="{8FCF7CD8-17F4-45DF-A612-2F446073E185}" type="presParOf" srcId="{DF2ED968-52B7-4B91-8754-C019DC7E4BA2}" destId="{5E358CE6-7925-4F5D-A817-41CAB5118987}" srcOrd="1" destOrd="0" presId="urn:microsoft.com/office/officeart/2005/8/layout/hierarchy4"/>
    <dgm:cxn modelId="{F28F49C5-BC23-4013-B8C0-19D9AFE52DCF}" type="presParOf" srcId="{D0B4C4EC-529B-4B5A-AEF8-F3CB3A512EE9}" destId="{F5E27492-0A05-4D90-BA02-1E2D05604A10}" srcOrd="1" destOrd="0" presId="urn:microsoft.com/office/officeart/2005/8/layout/hierarchy4"/>
    <dgm:cxn modelId="{77B56D13-E199-4213-8779-7329AD39C5B5}" type="presParOf" srcId="{D0B4C4EC-529B-4B5A-AEF8-F3CB3A512EE9}" destId="{3F47C5E4-9E08-4269-9123-C7ADA7701E55}" srcOrd="2" destOrd="0" presId="urn:microsoft.com/office/officeart/2005/8/layout/hierarchy4"/>
    <dgm:cxn modelId="{0E2B6668-12D6-4A32-9A2F-5567C86127BD}" type="presParOf" srcId="{3F47C5E4-9E08-4269-9123-C7ADA7701E55}" destId="{CD539A68-616F-4820-8D78-8C4BF6C6C387}" srcOrd="0" destOrd="0" presId="urn:microsoft.com/office/officeart/2005/8/layout/hierarchy4"/>
    <dgm:cxn modelId="{25114955-71A4-4F85-B9B2-543604C64E2A}" type="presParOf" srcId="{3F47C5E4-9E08-4269-9123-C7ADA7701E55}" destId="{DA58C436-C54E-4C61-9EF3-A0456EF1F57A}" srcOrd="1" destOrd="0" presId="urn:microsoft.com/office/officeart/2005/8/layout/hierarchy4"/>
    <dgm:cxn modelId="{ACC6442C-64D6-42F5-9672-407C59F0CF75}" type="presParOf" srcId="{3F352186-8E62-4065-879B-CE92C667CA6E}" destId="{1DC81C1C-7A9F-4982-83BD-E10BE243128F}" srcOrd="3" destOrd="0" presId="urn:microsoft.com/office/officeart/2005/8/layout/hierarchy4"/>
    <dgm:cxn modelId="{189E40DA-8CD7-4F28-95C5-DA3C8A94C76F}" type="presParOf" srcId="{3F352186-8E62-4065-879B-CE92C667CA6E}" destId="{61170247-B1CD-4C55-9EBB-E6980A70FEE3}" srcOrd="4" destOrd="0" presId="urn:microsoft.com/office/officeart/2005/8/layout/hierarchy4"/>
    <dgm:cxn modelId="{CF8BA844-D3BE-4BAC-BB70-864ED764D62D}" type="presParOf" srcId="{61170247-B1CD-4C55-9EBB-E6980A70FEE3}" destId="{624CF9DB-54E4-4397-A840-8374C635C32B}" srcOrd="0" destOrd="0" presId="urn:microsoft.com/office/officeart/2005/8/layout/hierarchy4"/>
    <dgm:cxn modelId="{E41D795F-F2EB-40D0-B228-1A066503B8C9}" type="presParOf" srcId="{61170247-B1CD-4C55-9EBB-E6980A70FEE3}" destId="{A2079A5D-060C-4D24-8D25-469322FEC7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D1F8-5140-468E-BE2F-EF5558EC46BD}">
      <dsp:nvSpPr>
        <dsp:cNvPr id="0" name=""/>
        <dsp:cNvSpPr/>
      </dsp:nvSpPr>
      <dsp:spPr>
        <a:xfrm>
          <a:off x="3182" y="508"/>
          <a:ext cx="4615616" cy="3305100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smtClean="0">
              <a:latin typeface="Times New Roman" pitchFamily="18" charset="0"/>
              <a:cs typeface="Times New Roman" pitchFamily="18" charset="0"/>
            </a:rPr>
            <a:t>Час на посаді: </a:t>
          </a:r>
          <a:endParaRPr lang="uk-UA" sz="28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itchFamily="18" charset="0"/>
              <a:cs typeface="Times New Roman" pitchFamily="18" charset="0"/>
            </a:rPr>
            <a:t>18грудня 1918р.</a:t>
          </a:r>
          <a:r>
            <a:rPr lang="vi-VN" sz="2800" kern="1200" smtClean="0">
              <a:latin typeface="Times New Roman" pitchFamily="18" charset="0"/>
              <a:cs typeface="Times New Roman" pitchFamily="18" charset="0"/>
            </a:rPr>
            <a:t> — </a:t>
          </a:r>
          <a:r>
            <a:rPr lang="uk-UA" sz="2800" kern="1200" smtClean="0">
              <a:latin typeface="Times New Roman" pitchFamily="18" charset="0"/>
              <a:cs typeface="Times New Roman" pitchFamily="18" charset="0"/>
            </a:rPr>
            <a:t>11липня 1919р.</a:t>
          </a:r>
          <a:endParaRPr lang="ru-RU" sz="2800" kern="1200" dirty="0"/>
        </a:p>
      </dsp:txBody>
      <dsp:txXfrm>
        <a:off x="99985" y="97311"/>
        <a:ext cx="4422010" cy="3111494"/>
      </dsp:txXfrm>
    </dsp:sp>
    <dsp:sp modelId="{32324FDE-F63C-47BC-A84D-4D935D76BC7D}">
      <dsp:nvSpPr>
        <dsp:cNvPr id="0" name=""/>
        <dsp:cNvSpPr/>
      </dsp:nvSpPr>
      <dsp:spPr>
        <a:xfrm>
          <a:off x="302096" y="3552886"/>
          <a:ext cx="1678641" cy="3305100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7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У 1918-1919рр.був </a:t>
          </a:r>
          <a:r>
            <a:rPr lang="ru-RU" sz="1600" kern="1200" dirty="0" err="1" smtClean="0"/>
            <a:t>організатором</a:t>
          </a:r>
          <a:endParaRPr lang="ru-RU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Гуцульської республіки.</a:t>
          </a:r>
          <a:endParaRPr lang="ru-RU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>
            <a:spcBef>
              <a:spcPct val="0"/>
            </a:spcBef>
          </a:pPr>
          <a:endParaRPr lang="ru-RU" sz="1400" kern="1200" dirty="0"/>
        </a:p>
      </dsp:txBody>
      <dsp:txXfrm>
        <a:off x="351262" y="3602052"/>
        <a:ext cx="1580309" cy="3206768"/>
      </dsp:txXfrm>
    </dsp:sp>
    <dsp:sp modelId="{6D088B11-3390-44E1-9E2C-A21D768D8B54}">
      <dsp:nvSpPr>
        <dsp:cNvPr id="0" name=""/>
        <dsp:cNvSpPr/>
      </dsp:nvSpPr>
      <dsp:spPr>
        <a:xfrm>
          <a:off x="2326487" y="3552886"/>
          <a:ext cx="1390670" cy="3305100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7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У 1920—1922 роках </a:t>
          </a:r>
          <a:r>
            <a:rPr lang="ru-RU" sz="1600" kern="1200" dirty="0" err="1" smtClean="0"/>
            <a:t>редагував</a:t>
          </a:r>
          <a:r>
            <a:rPr lang="ru-RU" sz="1600" kern="1200" dirty="0" smtClean="0"/>
            <a:t>  </a:t>
          </a:r>
          <a:r>
            <a:rPr lang="ru-RU" sz="1600" kern="1200" dirty="0" err="1" smtClean="0"/>
            <a:t>партійний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друкований</a:t>
          </a:r>
          <a:r>
            <a:rPr lang="ru-RU" sz="1600" kern="1200" dirty="0" smtClean="0"/>
            <a:t> орган — газету «Народ» ,яка </a:t>
          </a:r>
          <a:r>
            <a:rPr lang="ru-RU" sz="1600" kern="1200" dirty="0" err="1" smtClean="0"/>
            <a:t>виходила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Ужгороді</a:t>
          </a:r>
          <a:endParaRPr lang="ru-RU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2367218" y="3593617"/>
        <a:ext cx="1309208" cy="3223638"/>
      </dsp:txXfrm>
    </dsp:sp>
    <dsp:sp modelId="{EF6E8D32-1647-4C13-84C9-1772C17A526E}">
      <dsp:nvSpPr>
        <dsp:cNvPr id="0" name=""/>
        <dsp:cNvSpPr/>
      </dsp:nvSpPr>
      <dsp:spPr>
        <a:xfrm>
          <a:off x="4094538" y="3552886"/>
          <a:ext cx="1373033" cy="3305100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7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 1934  р. — редактор </a:t>
          </a:r>
          <a:r>
            <a:rPr lang="ru-RU" sz="1400" kern="1200" dirty="0" err="1" smtClean="0"/>
            <a:t>її</a:t>
          </a:r>
          <a:r>
            <a:rPr lang="ru-RU" sz="1400" kern="1200" dirty="0" smtClean="0"/>
            <a:t> органу «Земля і воля».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1939  р. посол до сейму   і </a:t>
          </a:r>
          <a:r>
            <a:rPr lang="ru-RU" sz="1400" kern="1200" dirty="0" err="1" smtClean="0"/>
            <a:t>міністр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Карпатської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України</a:t>
          </a:r>
          <a:endParaRPr lang="ru-RU" sz="1400" kern="1200" dirty="0" smtClean="0"/>
        </a:p>
      </dsp:txBody>
      <dsp:txXfrm>
        <a:off x="4134753" y="3593101"/>
        <a:ext cx="1292603" cy="3224670"/>
      </dsp:txXfrm>
    </dsp:sp>
    <dsp:sp modelId="{F5ADB131-B88D-4345-A153-0950C10A4F40}">
      <dsp:nvSpPr>
        <dsp:cNvPr id="0" name=""/>
        <dsp:cNvSpPr/>
      </dsp:nvSpPr>
      <dsp:spPr>
        <a:xfrm>
          <a:off x="4945618" y="0"/>
          <a:ext cx="2133080" cy="3305100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vi-VN" sz="1900" kern="1200" dirty="0" smtClean="0">
              <a:latin typeface="Times New Roman" pitchFamily="18" charset="0"/>
              <a:cs typeface="Times New Roman" pitchFamily="18" charset="0"/>
            </a:rPr>
            <a:t>український закарпатський громадсько-політичний діяч, журналіст, президент</a:t>
          </a:r>
          <a:r>
            <a:rPr lang="uk-UA" sz="1900" kern="1200" dirty="0" smtClean="0">
              <a:latin typeface="Times New Roman" pitchFamily="18" charset="0"/>
              <a:cs typeface="Times New Roman" pitchFamily="18" charset="0"/>
            </a:rPr>
            <a:t> Гуцульської республіки</a:t>
          </a:r>
          <a:endParaRPr lang="ru-RU" sz="19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008094" y="62476"/>
        <a:ext cx="2008128" cy="3180148"/>
      </dsp:txXfrm>
    </dsp:sp>
    <dsp:sp modelId="{CEF503B1-B8D5-46C5-8922-57E96C2CB6C3}">
      <dsp:nvSpPr>
        <dsp:cNvPr id="0" name=""/>
        <dsp:cNvSpPr/>
      </dsp:nvSpPr>
      <dsp:spPr>
        <a:xfrm>
          <a:off x="5830844" y="3552886"/>
          <a:ext cx="1285067" cy="3305100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7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400" kern="1200" dirty="0" smtClean="0"/>
            <a:t>З 1939  р. — в </a:t>
          </a:r>
          <a:r>
            <a:rPr lang="ru-RU" sz="1400" kern="1200" dirty="0" err="1" smtClean="0"/>
            <a:t>еміграції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Празі</a:t>
          </a: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 1945року </a:t>
          </a:r>
          <a:r>
            <a:rPr lang="ru-RU" sz="1400" kern="1200" dirty="0" err="1" smtClean="0"/>
            <a:t>був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заарештований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НКВС,до</a:t>
          </a:r>
          <a:r>
            <a:rPr lang="ru-RU" sz="1400" kern="1200" dirty="0" smtClean="0"/>
            <a:t> 1957р. </a:t>
          </a:r>
          <a:r>
            <a:rPr lang="ru-RU" sz="1400" kern="1200" dirty="0" err="1" smtClean="0"/>
            <a:t>перебував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радянських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концтаборах</a:t>
          </a:r>
          <a:r>
            <a:rPr lang="ru-RU" sz="1400" kern="1200" dirty="0" smtClean="0"/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>
        <a:off x="5868482" y="3590524"/>
        <a:ext cx="1209791" cy="3229824"/>
      </dsp:txXfrm>
    </dsp:sp>
    <dsp:sp modelId="{CD539A68-616F-4820-8D78-8C4BF6C6C387}">
      <dsp:nvSpPr>
        <dsp:cNvPr id="0" name=""/>
        <dsp:cNvSpPr/>
      </dsp:nvSpPr>
      <dsp:spPr>
        <a:xfrm>
          <a:off x="7609055" y="3552886"/>
          <a:ext cx="1441310" cy="3305100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7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Після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ускладнень</a:t>
          </a:r>
          <a:r>
            <a:rPr lang="ru-RU" sz="1600" kern="1200" dirty="0" smtClean="0"/>
            <a:t> через </a:t>
          </a:r>
          <a:r>
            <a:rPr lang="ru-RU" sz="1600" kern="1200" dirty="0" err="1" smtClean="0"/>
            <a:t>грип</a:t>
          </a:r>
          <a:r>
            <a:rPr lang="ru-RU" sz="1600" kern="1200" dirty="0" smtClean="0"/>
            <a:t>, 8 лютого 1980 року - помер.</a:t>
          </a:r>
        </a:p>
      </dsp:txBody>
      <dsp:txXfrm>
        <a:off x="7651270" y="3595101"/>
        <a:ext cx="1356880" cy="3220670"/>
      </dsp:txXfrm>
    </dsp:sp>
    <dsp:sp modelId="{624CF9DB-54E4-4397-A840-8374C635C32B}">
      <dsp:nvSpPr>
        <dsp:cNvPr id="0" name=""/>
        <dsp:cNvSpPr/>
      </dsp:nvSpPr>
      <dsp:spPr>
        <a:xfrm>
          <a:off x="7562385" y="13"/>
          <a:ext cx="1362461" cy="3305100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alpha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 20-х роках Степан </a:t>
          </a:r>
          <a:r>
            <a:rPr lang="ru-RU" sz="1900" kern="1200" dirty="0" err="1" smtClean="0"/>
            <a:t>здобув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вищу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юридичну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освіту</a:t>
          </a:r>
          <a:endParaRPr lang="ru-RU" sz="1900" kern="1200" dirty="0" smtClean="0"/>
        </a:p>
        <a:p>
          <a:pPr lvl="0" algn="ctr">
            <a:spcBef>
              <a:spcPct val="0"/>
            </a:spcBef>
          </a:pPr>
          <a:endParaRPr lang="ru-RU" sz="1900" kern="1200" dirty="0"/>
        </a:p>
      </dsp:txBody>
      <dsp:txXfrm>
        <a:off x="7602290" y="39918"/>
        <a:ext cx="1282651" cy="322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143248"/>
            <a:ext cx="6500826" cy="3714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Науково-дослідницька робота </a:t>
            </a:r>
          </a:p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Мангура</a:t>
            </a:r>
            <a:r>
              <a:rPr lang="uk-UA" sz="2400" dirty="0" smtClean="0">
                <a:solidFill>
                  <a:schemeClr val="tx1"/>
                </a:solidFill>
              </a:rPr>
              <a:t>  Михайла Михайловича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учня 1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uk-UA" sz="2400" dirty="0" smtClean="0">
                <a:solidFill>
                  <a:schemeClr val="tx1"/>
                </a:solidFill>
              </a:rPr>
              <a:t>класу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Мукачівської ЗОШ І-ІІІ </a:t>
            </a:r>
            <a:r>
              <a:rPr lang="uk-UA" sz="2400" dirty="0" smtClean="0">
                <a:solidFill>
                  <a:schemeClr val="tx1"/>
                </a:solidFill>
              </a:rPr>
              <a:t>ступенів </a:t>
            </a:r>
            <a:r>
              <a:rPr lang="uk-UA" sz="2400" dirty="0" smtClean="0">
                <a:solidFill>
                  <a:schemeClr val="tx1"/>
                </a:solidFill>
              </a:rPr>
              <a:t>№15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«Становлення Гуцульської Республіки та діяльність Степана </a:t>
            </a:r>
            <a:r>
              <a:rPr lang="uk-UA" sz="2400" dirty="0" err="1" smtClean="0">
                <a:solidFill>
                  <a:schemeClr val="tx1"/>
                </a:solidFill>
              </a:rPr>
              <a:t>Клочурака</a:t>
            </a:r>
            <a:r>
              <a:rPr lang="uk-UA" sz="2400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Мукачево</a:t>
            </a:r>
            <a:r>
              <a:rPr lang="uk-UA" sz="2400" dirty="0" smtClean="0">
                <a:solidFill>
                  <a:schemeClr val="tx1"/>
                </a:solidFill>
              </a:rPr>
              <a:t>-2014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65008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С.клочурак</a:t>
            </a:r>
            <a:r>
              <a:rPr lang="uk-UA" dirty="0" smtClean="0">
                <a:solidFill>
                  <a:srgbClr val="FF0000"/>
                </a:solidFill>
              </a:rPr>
              <a:t> з президентом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ЧСР е. </a:t>
            </a:r>
            <a:r>
              <a:rPr lang="uk-UA" dirty="0" err="1" smtClean="0">
                <a:solidFill>
                  <a:srgbClr val="FF0000"/>
                </a:solidFill>
              </a:rPr>
              <a:t>гахою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Анна </a:t>
            </a:r>
            <a:r>
              <a:rPr lang="uk-UA" dirty="0" err="1" smtClean="0">
                <a:solidFill>
                  <a:srgbClr val="FF0000"/>
                </a:solidFill>
              </a:rPr>
              <a:t>лофердюк-рідна</a:t>
            </a:r>
            <a:r>
              <a:rPr lang="uk-UA" dirty="0" smtClean="0">
                <a:solidFill>
                  <a:srgbClr val="FF0000"/>
                </a:solidFill>
              </a:rPr>
              <a:t> сестра </a:t>
            </a:r>
            <a:r>
              <a:rPr lang="uk-UA" dirty="0" err="1" smtClean="0">
                <a:solidFill>
                  <a:srgbClr val="FF0000"/>
                </a:solidFill>
              </a:rPr>
              <a:t>с.клочурака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60459"/>
            <a:ext cx="435597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484784"/>
            <a:ext cx="446300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39103" y="1015662"/>
            <a:ext cx="4704897" cy="58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096" y="1015662"/>
            <a:ext cx="4430007" cy="58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4439103" cy="10156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rgbClr val="C00000"/>
                </a:solidFill>
              </a:rPr>
              <a:t>Любов </a:t>
            </a:r>
            <a:r>
              <a:rPr lang="uk-UA" sz="1800" dirty="0" err="1" smtClean="0">
                <a:solidFill>
                  <a:srgbClr val="C00000"/>
                </a:solidFill>
              </a:rPr>
              <a:t>свободова-онука</a:t>
            </a:r>
            <a:r>
              <a:rPr lang="uk-UA" sz="1800" dirty="0" smtClean="0">
                <a:solidFill>
                  <a:srgbClr val="C00000"/>
                </a:solidFill>
              </a:rPr>
              <a:t> </a:t>
            </a:r>
            <a:r>
              <a:rPr lang="uk-UA" sz="1800" dirty="0" err="1" smtClean="0">
                <a:solidFill>
                  <a:srgbClr val="C00000"/>
                </a:solidFill>
              </a:rPr>
              <a:t>с.клочурака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103" y="0"/>
            <a:ext cx="478802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C00000"/>
                </a:solidFill>
              </a:rPr>
              <a:t>Степан </a:t>
            </a:r>
            <a:r>
              <a:rPr lang="uk-UA" sz="2000" dirty="0" err="1" smtClean="0">
                <a:solidFill>
                  <a:srgbClr val="C00000"/>
                </a:solidFill>
              </a:rPr>
              <a:t>Молдавчук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>
                <a:solidFill>
                  <a:srgbClr val="C00000"/>
                </a:solidFill>
              </a:rPr>
              <a:t>і досі носить головний убір подарований </a:t>
            </a:r>
            <a:r>
              <a:rPr lang="uk-UA" sz="2000" dirty="0" smtClean="0">
                <a:solidFill>
                  <a:srgbClr val="C00000"/>
                </a:solidFill>
              </a:rPr>
              <a:t>Степаном</a:t>
            </a:r>
          </a:p>
          <a:p>
            <a:pPr algn="ctr"/>
            <a:endParaRPr lang="uk-UA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Могила с. </a:t>
            </a:r>
            <a:r>
              <a:rPr lang="uk-UA" dirty="0" err="1" smtClean="0">
                <a:solidFill>
                  <a:srgbClr val="FF0000"/>
                </a:solidFill>
              </a:rPr>
              <a:t>клочурака</a:t>
            </a:r>
            <a:r>
              <a:rPr lang="uk-UA" dirty="0" smtClean="0">
                <a:solidFill>
                  <a:srgbClr val="FF0000"/>
                </a:solidFill>
              </a:rPr>
              <a:t> у </a:t>
            </a:r>
            <a:r>
              <a:rPr lang="uk-UA" dirty="0" err="1" smtClean="0">
                <a:solidFill>
                  <a:srgbClr val="FF0000"/>
                </a:solidFill>
              </a:rPr>
              <a:t>празі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54960"/>
            <a:ext cx="7239000" cy="150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священик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Лофердюк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Клочурака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освятив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видатному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вуйкові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висновок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6350" algn="ctr">
              <a:buNone/>
            </a:pPr>
            <a:r>
              <a:rPr lang="ru-RU" sz="3600" dirty="0" err="1"/>
              <a:t>Оцінюючи</a:t>
            </a:r>
            <a:r>
              <a:rPr lang="ru-RU" sz="3600" dirty="0"/>
              <a:t>   </a:t>
            </a:r>
            <a:r>
              <a:rPr lang="ru-RU" sz="3600" dirty="0" err="1"/>
              <a:t>місце</a:t>
            </a:r>
            <a:r>
              <a:rPr lang="ru-RU" sz="3600" dirty="0"/>
              <a:t> і роль  </a:t>
            </a:r>
            <a:r>
              <a:rPr lang="ru-RU" sz="3600" dirty="0" err="1"/>
              <a:t>Гуцульської</a:t>
            </a:r>
            <a:r>
              <a:rPr lang="ru-RU" sz="3600" dirty="0"/>
              <a:t> </a:t>
            </a:r>
            <a:r>
              <a:rPr lang="ru-RU" sz="3600" dirty="0" err="1"/>
              <a:t>республіки</a:t>
            </a:r>
            <a:r>
              <a:rPr lang="ru-RU" sz="3600" dirty="0"/>
              <a:t> у </a:t>
            </a:r>
            <a:r>
              <a:rPr lang="ru-RU" sz="3600" dirty="0" err="1"/>
              <a:t>процесі</a:t>
            </a:r>
            <a:r>
              <a:rPr lang="ru-RU" sz="3600" dirty="0"/>
              <a:t> </a:t>
            </a:r>
            <a:r>
              <a:rPr lang="ru-RU" sz="3600" dirty="0" err="1"/>
              <a:t>державотворення</a:t>
            </a:r>
            <a:r>
              <a:rPr lang="ru-RU" sz="3600" dirty="0"/>
              <a:t> у </a:t>
            </a:r>
            <a:r>
              <a:rPr lang="ru-RU" sz="3600" dirty="0" err="1"/>
              <a:t>Закарпатті</a:t>
            </a:r>
            <a:r>
              <a:rPr lang="ru-RU" sz="3600" dirty="0"/>
              <a:t>, </a:t>
            </a:r>
            <a:r>
              <a:rPr lang="ru-RU" sz="3600" dirty="0" err="1"/>
              <a:t>важливо</a:t>
            </a:r>
            <a:r>
              <a:rPr lang="ru-RU" sz="3600" dirty="0"/>
              <a:t> </a:t>
            </a:r>
            <a:r>
              <a:rPr lang="ru-RU" sz="3600" dirty="0" err="1"/>
              <a:t>зазначити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революційний</a:t>
            </a:r>
            <a:r>
              <a:rPr lang="ru-RU" sz="3600" dirty="0"/>
              <a:t> </a:t>
            </a:r>
            <a:r>
              <a:rPr lang="ru-RU" sz="3600" dirty="0" err="1"/>
              <a:t>порив</a:t>
            </a:r>
            <a:r>
              <a:rPr lang="ru-RU" sz="3600" dirty="0"/>
              <a:t> </a:t>
            </a:r>
            <a:r>
              <a:rPr lang="ru-RU" sz="3600" dirty="0" err="1"/>
              <a:t>українського</a:t>
            </a:r>
            <a:r>
              <a:rPr lang="ru-RU" sz="3600" dirty="0"/>
              <a:t> </a:t>
            </a:r>
            <a:r>
              <a:rPr lang="ru-RU" sz="3600" dirty="0" err="1"/>
              <a:t>населення</a:t>
            </a:r>
            <a:r>
              <a:rPr lang="ru-RU" sz="3600" dirty="0"/>
              <a:t> на </a:t>
            </a:r>
            <a:r>
              <a:rPr lang="ru-RU" sz="3600" dirty="0" err="1"/>
              <a:t>сході</a:t>
            </a:r>
            <a:r>
              <a:rPr lang="ru-RU" sz="3600" dirty="0"/>
              <a:t> краю за </a:t>
            </a:r>
            <a:r>
              <a:rPr lang="ru-RU" sz="3600" dirty="0" err="1"/>
              <a:t>відрив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Угорщини</a:t>
            </a:r>
            <a:r>
              <a:rPr lang="ru-RU" sz="3600" dirty="0"/>
              <a:t> та </a:t>
            </a:r>
            <a:r>
              <a:rPr lang="ru-RU" sz="3600" dirty="0" err="1"/>
              <a:t>возз’єднання</a:t>
            </a:r>
            <a:r>
              <a:rPr lang="ru-RU" sz="3600" dirty="0"/>
              <a:t> з </a:t>
            </a:r>
            <a:r>
              <a:rPr lang="ru-RU" sz="3600" dirty="0" err="1"/>
              <a:t>Україною</a:t>
            </a:r>
            <a:r>
              <a:rPr lang="ru-RU" sz="3600" dirty="0"/>
              <a:t> </a:t>
            </a:r>
            <a:r>
              <a:rPr lang="ru-RU" sz="3600" dirty="0" err="1"/>
              <a:t>мав</a:t>
            </a:r>
            <a:r>
              <a:rPr lang="ru-RU" sz="3600" dirty="0"/>
              <a:t> </a:t>
            </a:r>
            <a:r>
              <a:rPr lang="ru-RU" sz="3600" dirty="0" err="1"/>
              <a:t>позитивне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, став </a:t>
            </a:r>
            <a:r>
              <a:rPr lang="ru-RU" sz="3600" dirty="0" err="1"/>
              <a:t>окремою</a:t>
            </a:r>
            <a:r>
              <a:rPr lang="ru-RU" sz="3600" dirty="0"/>
              <a:t> </a:t>
            </a:r>
            <a:r>
              <a:rPr lang="ru-RU" sz="3600" dirty="0" err="1"/>
              <a:t>ланкою</a:t>
            </a:r>
            <a:r>
              <a:rPr lang="ru-RU" sz="3600" dirty="0"/>
              <a:t> в </a:t>
            </a:r>
            <a:r>
              <a:rPr lang="ru-RU" sz="3600" dirty="0" err="1"/>
              <a:t>єдиному</a:t>
            </a:r>
            <a:r>
              <a:rPr lang="ru-RU" sz="3600" dirty="0"/>
              <a:t> </a:t>
            </a:r>
            <a:r>
              <a:rPr lang="ru-RU" sz="3600" dirty="0" err="1"/>
              <a:t>ланцюзі</a:t>
            </a:r>
            <a:r>
              <a:rPr lang="ru-RU" sz="3600" dirty="0"/>
              <a:t>  </a:t>
            </a:r>
            <a:r>
              <a:rPr lang="ru-RU" sz="3600" dirty="0" err="1"/>
              <a:t>боротьби</a:t>
            </a:r>
            <a:r>
              <a:rPr lang="ru-RU" sz="3600" dirty="0"/>
              <a:t>, яка тут </a:t>
            </a:r>
            <a:r>
              <a:rPr lang="ru-RU" sz="3600" dirty="0" err="1"/>
              <a:t>велася</a:t>
            </a:r>
            <a:r>
              <a:rPr lang="ru-RU" sz="3600" dirty="0"/>
              <a:t>. </a:t>
            </a:r>
          </a:p>
          <a:p>
            <a:pPr marL="273050" indent="-6350">
              <a:buNone/>
            </a:pP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ізольована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внаслідок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певних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об’єктивних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історичних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причин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революційних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регіонів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залишаючись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практично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республікою-селом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Гуцульська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приречена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неминучу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загибель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Тема дослідження.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r>
              <a:rPr lang="uk-UA" sz="2800" dirty="0"/>
              <a:t>«Становлення Гуцульської Республіки та діяльність Степана </a:t>
            </a:r>
            <a:r>
              <a:rPr lang="uk-UA" sz="2800" dirty="0" err="1"/>
              <a:t>Клочурака</a:t>
            </a:r>
            <a:r>
              <a:rPr lang="uk-UA" sz="2800" dirty="0"/>
              <a:t>» </a:t>
            </a:r>
            <a:endParaRPr lang="en-US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Мета </a:t>
            </a:r>
            <a:r>
              <a:rPr lang="ru-RU" b="1" dirty="0" err="1">
                <a:solidFill>
                  <a:srgbClr val="C00000"/>
                </a:solidFill>
              </a:rPr>
              <a:t>дослідження</a:t>
            </a:r>
            <a:r>
              <a:rPr lang="uk-UA" b="1" dirty="0">
                <a:solidFill>
                  <a:srgbClr val="C00000"/>
                </a:solidFill>
              </a:rPr>
              <a:t> :  </a:t>
            </a:r>
            <a:r>
              <a:rPr lang="ru-RU" dirty="0" err="1"/>
              <a:t>розкритт</a:t>
            </a:r>
            <a:r>
              <a:rPr lang="uk-UA" dirty="0"/>
              <a:t>я  особливостей факту існування держави закарпатців під назвою Гуцульська Республіка  та його президента Степана </a:t>
            </a:r>
            <a:r>
              <a:rPr lang="uk-UA" dirty="0" err="1"/>
              <a:t>Клочурака</a:t>
            </a:r>
            <a:r>
              <a:rPr lang="uk-UA" dirty="0"/>
              <a:t>.</a:t>
            </a:r>
            <a:endParaRPr lang="ru-RU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Об’єкт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дослідження: 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Гуцульська Республіка  в період з листопада 1918 по червень 1919 року.</a:t>
            </a:r>
            <a:endParaRPr lang="ru-RU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Предмет </a:t>
            </a:r>
            <a:r>
              <a:rPr lang="uk-UA" b="1" dirty="0">
                <a:solidFill>
                  <a:srgbClr val="C00000"/>
                </a:solidFill>
              </a:rPr>
              <a:t>дослідження: </a:t>
            </a:r>
            <a:r>
              <a:rPr lang="uk-UA" dirty="0"/>
              <a:t>створення</a:t>
            </a:r>
            <a:r>
              <a:rPr lang="uk-UA" b="1" dirty="0"/>
              <a:t> </a:t>
            </a:r>
            <a:r>
              <a:rPr lang="uk-UA" dirty="0"/>
              <a:t>Гуцульської Республіки з центром </a:t>
            </a:r>
            <a:r>
              <a:rPr lang="uk-UA" dirty="0" err="1"/>
              <a:t>Ясіня</a:t>
            </a:r>
            <a:r>
              <a:rPr lang="uk-UA" dirty="0"/>
              <a:t>, Рахівського району та її  ініціатора Степана  </a:t>
            </a:r>
            <a:r>
              <a:rPr lang="uk-UA" dirty="0" err="1"/>
              <a:t>Клочурака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8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</a:t>
            </a:r>
            <a:r>
              <a:rPr lang="ru-RU" b="1" dirty="0" err="1">
                <a:solidFill>
                  <a:srgbClr val="C00000"/>
                </a:solidFill>
              </a:rPr>
              <a:t>авдання</a:t>
            </a:r>
            <a:r>
              <a:rPr lang="uk-UA" b="1" dirty="0">
                <a:solidFill>
                  <a:srgbClr val="C00000"/>
                </a:solidFill>
              </a:rPr>
              <a:t> дослідницької роботи 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Дослідити основні причини </a:t>
            </a:r>
            <a:r>
              <a:rPr lang="uk-UA" dirty="0" err="1"/>
              <a:t>невтримання</a:t>
            </a:r>
            <a:r>
              <a:rPr lang="uk-UA" dirty="0"/>
              <a:t> української влади та державності в Україні загалом і на територіях Угорської </a:t>
            </a:r>
            <a:r>
              <a:rPr lang="uk-UA" dirty="0" smtClean="0"/>
              <a:t>Русі;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Проаналізувати  </a:t>
            </a:r>
            <a:r>
              <a:rPr lang="uk-UA" dirty="0"/>
              <a:t>звільнення  </a:t>
            </a:r>
            <a:r>
              <a:rPr lang="uk-UA" dirty="0" err="1"/>
              <a:t>гуцульсої</a:t>
            </a:r>
            <a:r>
              <a:rPr lang="uk-UA" dirty="0"/>
              <a:t>  території від окупантів,   озброєння війська, встановлення стабільного громадського </a:t>
            </a:r>
            <a:r>
              <a:rPr lang="uk-UA" dirty="0" err="1"/>
              <a:t>порядоку</a:t>
            </a:r>
            <a:r>
              <a:rPr lang="uk-UA" dirty="0"/>
              <a:t>;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Вивчити активну експансивну політику щодо витіснення чужинців та створювати самоврядні  народні ради з наступним об’єднанням їх територій з Україною;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Вивчення </a:t>
            </a:r>
            <a:r>
              <a:rPr lang="uk-UA" dirty="0"/>
              <a:t>діяльності С. </a:t>
            </a:r>
            <a:r>
              <a:rPr lang="uk-UA" dirty="0" err="1"/>
              <a:t>Клочурака</a:t>
            </a:r>
            <a:r>
              <a:rPr lang="uk-UA" dirty="0"/>
              <a:t> у міжвоєнну добу;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Аналіз складу 1-го Чехословацького окремого батальйону Чехословацького армійського корпусу;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Аналіз причин,   чому не врахували досвід 1919 р. під час перебирання влади в Карпатській Україні в  березні 1939 </a:t>
            </a:r>
            <a:r>
              <a:rPr lang="uk-UA"/>
              <a:t>р</a:t>
            </a:r>
            <a:r>
              <a:rPr lang="uk-UA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745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0"/>
            <a:ext cx="5580112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err="1" smtClean="0"/>
              <a:t>Гуцульська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республіка</a:t>
            </a:r>
            <a:r>
              <a:rPr lang="ru-RU" sz="4000" dirty="0" smtClean="0"/>
              <a:t> — </a:t>
            </a:r>
            <a:r>
              <a:rPr lang="ru-RU" sz="4000" dirty="0" err="1" smtClean="0"/>
              <a:t>назва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українського</a:t>
            </a:r>
            <a:r>
              <a:rPr lang="ru-RU" sz="4000" dirty="0" smtClean="0"/>
              <a:t> державного </a:t>
            </a:r>
            <a:r>
              <a:rPr lang="ru-RU" sz="4000" dirty="0" err="1" smtClean="0"/>
              <a:t>утворення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існувало</a:t>
            </a:r>
            <a:r>
              <a:rPr lang="ru-RU" sz="4000" dirty="0" smtClean="0"/>
              <a:t> з листопада 1918 по </a:t>
            </a:r>
            <a:r>
              <a:rPr lang="ru-RU" sz="4000" dirty="0" err="1" smtClean="0"/>
              <a:t>червень</a:t>
            </a:r>
            <a:r>
              <a:rPr lang="ru-RU" sz="4000" dirty="0" smtClean="0"/>
              <a:t> 1919 року на </a:t>
            </a:r>
            <a:r>
              <a:rPr lang="ru-RU" sz="4000" dirty="0" err="1" smtClean="0"/>
              <a:t>Закарпатті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3"/>
            <a:ext cx="9144000" cy="3573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 err="1" smtClean="0">
                <a:solidFill>
                  <a:schemeClr val="tx1"/>
                </a:solidFill>
              </a:rPr>
              <a:t>цей</a:t>
            </a:r>
            <a:r>
              <a:rPr lang="ru-RU" sz="3600" dirty="0" smtClean="0">
                <a:solidFill>
                  <a:schemeClr val="tx1"/>
                </a:solidFill>
              </a:rPr>
              <a:t> же час на </a:t>
            </a:r>
            <a:r>
              <a:rPr lang="ru-RU" sz="3600" dirty="0" err="1" smtClean="0">
                <a:solidFill>
                  <a:schemeClr val="tx1"/>
                </a:solidFill>
              </a:rPr>
              <a:t>Рахівщині</a:t>
            </a:r>
            <a:r>
              <a:rPr lang="ru-RU" sz="3600" dirty="0" smtClean="0">
                <a:solidFill>
                  <a:schemeClr val="tx1"/>
                </a:solidFill>
              </a:rPr>
              <a:t> і </a:t>
            </a:r>
            <a:r>
              <a:rPr lang="ru-RU" sz="3600" dirty="0" err="1" smtClean="0">
                <a:solidFill>
                  <a:schemeClr val="tx1"/>
                </a:solidFill>
              </a:rPr>
              <a:t>значній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частині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Мармарощини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утворилась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Гуцульська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республіка</a:t>
            </a:r>
            <a:r>
              <a:rPr lang="ru-RU" sz="3600" dirty="0" smtClean="0">
                <a:solidFill>
                  <a:schemeClr val="tx1"/>
                </a:solidFill>
              </a:rPr>
              <a:t> з центром у </a:t>
            </a:r>
            <a:r>
              <a:rPr lang="ru-RU" sz="3600" dirty="0" err="1" smtClean="0">
                <a:solidFill>
                  <a:schemeClr val="tx1"/>
                </a:solidFill>
              </a:rPr>
              <a:t>селі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Ясіня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sz="3600" dirty="0"/>
          </a:p>
        </p:txBody>
      </p:sp>
      <p:pic>
        <p:nvPicPr>
          <p:cNvPr id="2050" name="Picture 2" descr="C:\Users\User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" y="0"/>
            <a:ext cx="4557967" cy="32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33855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21 </a:t>
            </a:r>
            <a:r>
              <a:rPr lang="ru-RU" sz="2800" dirty="0" err="1">
                <a:solidFill>
                  <a:schemeClr val="tx1"/>
                </a:solidFill>
              </a:rPr>
              <a:t>січня</a:t>
            </a:r>
            <a:r>
              <a:rPr lang="ru-RU" sz="2800" dirty="0">
                <a:solidFill>
                  <a:schemeClr val="tx1"/>
                </a:solidFill>
              </a:rPr>
              <a:t> 1919 року у </a:t>
            </a:r>
            <a:r>
              <a:rPr lang="ru-RU" sz="2800" dirty="0" err="1">
                <a:solidFill>
                  <a:schemeClr val="tx1"/>
                </a:solidFill>
              </a:rPr>
              <a:t>Хусті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відбувся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Всекарпатський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Конгрес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делегати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вирішили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возз'єднати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закарпатські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землі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складі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єдиної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Української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держави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0" dirty="0" err="1"/>
              <a:t>Вищим</a:t>
            </a:r>
            <a:r>
              <a:rPr lang="ru-RU" sz="3600" b="0" dirty="0"/>
              <a:t> органом </a:t>
            </a:r>
            <a:r>
              <a:rPr lang="ru-RU" sz="3600" b="0" dirty="0" err="1"/>
              <a:t>влади</a:t>
            </a:r>
            <a:r>
              <a:rPr lang="ru-RU" sz="3600" b="0" dirty="0"/>
              <a:t> стала </a:t>
            </a:r>
            <a:r>
              <a:rPr lang="ru-RU" sz="3600" b="0" dirty="0" err="1"/>
              <a:t>Гуцульська</a:t>
            </a:r>
            <a:r>
              <a:rPr lang="ru-RU" sz="3600" b="0" dirty="0"/>
              <a:t> Народна Рада, яку 18 </a:t>
            </a:r>
            <a:r>
              <a:rPr lang="ru-RU" sz="3600" b="0" dirty="0" err="1"/>
              <a:t>грудня</a:t>
            </a:r>
            <a:r>
              <a:rPr lang="ru-RU" sz="3600" b="0" dirty="0"/>
              <a:t> 1918 р. </a:t>
            </a:r>
            <a:r>
              <a:rPr lang="ru-RU" sz="3600" b="0" dirty="0" err="1"/>
              <a:t>очолив</a:t>
            </a:r>
            <a:r>
              <a:rPr lang="ru-RU" sz="3600" b="0" dirty="0"/>
              <a:t> Степан </a:t>
            </a:r>
            <a:r>
              <a:rPr lang="ru-RU" sz="3600" b="0" dirty="0" err="1"/>
              <a:t>Клочурак</a:t>
            </a:r>
            <a:r>
              <a:rPr lang="ru-RU" sz="3600" b="0" dirty="0"/>
              <a:t>.</a:t>
            </a:r>
            <a:br>
              <a:rPr lang="ru-RU" sz="3600" b="0" dirty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ru-RU" sz="3600" b="0" dirty="0"/>
              <a:t>До складу Ради входило  43 члени :</a:t>
            </a:r>
            <a:br>
              <a:rPr lang="ru-RU" sz="3600" b="0" dirty="0"/>
            </a:br>
            <a:r>
              <a:rPr lang="ru-RU" sz="3600" b="0" dirty="0"/>
              <a:t> </a:t>
            </a:r>
            <a:r>
              <a:rPr lang="ru-RU" sz="3600" b="0" dirty="0" smtClean="0"/>
              <a:t>38 </a:t>
            </a:r>
            <a:r>
              <a:rPr lang="ru-RU" sz="3600" b="0" dirty="0" err="1" smtClean="0"/>
              <a:t>українців</a:t>
            </a:r>
            <a:r>
              <a:rPr lang="ru-RU" sz="3600" b="0" dirty="0"/>
              <a:t>;</a:t>
            </a:r>
            <a:br>
              <a:rPr lang="ru-RU" sz="3600" b="0" dirty="0"/>
            </a:br>
            <a:r>
              <a:rPr lang="ru-RU" sz="3600" b="0" dirty="0"/>
              <a:t> </a:t>
            </a:r>
            <a:r>
              <a:rPr lang="ru-RU" sz="3600" b="0" dirty="0" smtClean="0"/>
              <a:t>2 </a:t>
            </a:r>
            <a:r>
              <a:rPr lang="ru-RU" sz="3600" b="0" dirty="0" err="1" smtClean="0"/>
              <a:t>німці</a:t>
            </a:r>
            <a:r>
              <a:rPr lang="ru-RU" sz="3600" b="0" dirty="0"/>
              <a:t>;</a:t>
            </a:r>
            <a:br>
              <a:rPr lang="ru-RU" sz="3600" b="0" dirty="0"/>
            </a:br>
            <a:r>
              <a:rPr lang="ru-RU" sz="3600" b="0" dirty="0"/>
              <a:t> </a:t>
            </a:r>
            <a:r>
              <a:rPr lang="ru-RU" sz="3600" b="0" dirty="0" smtClean="0"/>
              <a:t>3 </a:t>
            </a:r>
            <a:r>
              <a:rPr lang="ru-RU" sz="3600" b="0" dirty="0" err="1" smtClean="0"/>
              <a:t>євреї</a:t>
            </a:r>
            <a:r>
              <a:rPr lang="ru-RU" sz="3600" b="0" dirty="0"/>
              <a:t>. 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785926"/>
            <a:ext cx="5105400" cy="1285884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Степан </a:t>
            </a:r>
            <a:r>
              <a:rPr lang="uk-UA" sz="6600" dirty="0" err="1" smtClean="0">
                <a:solidFill>
                  <a:srgbClr val="FF0000"/>
                </a:solidFill>
              </a:rPr>
              <a:t>клочурак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86256"/>
            <a:ext cx="5432400" cy="171451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Президент  Гуцульської республіки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47"/>
            <a:ext cx="3707904" cy="68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008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8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 президентом а. волошином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369</TotalTime>
  <Words>417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Вищим органом влади стала Гуцульська Народна Рада, яку 18 грудня 1918 р. очолив Степан Клочурак.  До складу Ради входило  43 члени :  38 українців;  2 німці;  3 євреї.  </vt:lpstr>
      <vt:lpstr>Степан клочурак</vt:lpstr>
      <vt:lpstr>Презентация PowerPoint</vt:lpstr>
      <vt:lpstr>З президентом а. волошином</vt:lpstr>
      <vt:lpstr>С.клочурак з президентом  ЧСР е. гахою</vt:lpstr>
      <vt:lpstr>Анна лофердюк-рідна сестра с.клочурака</vt:lpstr>
      <vt:lpstr>Любов свободова-онука с.клочурака</vt:lpstr>
      <vt:lpstr>Могила с. клочурака у празі</vt:lpstr>
      <vt:lpstr>   Місцевий священик  о. Іван Лофердюк, племінник Степана Клочурака, освятив пам'ятник  своєму видатному вуйкові.  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47</cp:revision>
  <dcterms:created xsi:type="dcterms:W3CDTF">2011-12-12T16:06:11Z</dcterms:created>
  <dcterms:modified xsi:type="dcterms:W3CDTF">2014-10-11T15:18:52Z</dcterms:modified>
</cp:coreProperties>
</file>